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8" r:id="rId3"/>
    <p:sldId id="267" r:id="rId4"/>
    <p:sldId id="271" r:id="rId5"/>
    <p:sldId id="273" r:id="rId6"/>
    <p:sldId id="260" r:id="rId7"/>
    <p:sldId id="262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12"/>
  </p:normalViewPr>
  <p:slideViewPr>
    <p:cSldViewPr snapToGrid="0" snapToObjects="1">
      <p:cViewPr>
        <p:scale>
          <a:sx n="91" d="100"/>
          <a:sy n="91" d="100"/>
        </p:scale>
        <p:origin x="592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esoverdna.nl/woordenboek/dn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upload.wikimedia.org/wikipedia/commons/thumb/e/e2/Eukaryote_DNA-en.svg/500px-Eukaryote_DNA-en.svg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eiwitshakes.info/wp-content/uploads/2015/11/aminozuur.png" TargetMode="External"/><Relationship Id="rId6" Type="http://schemas.openxmlformats.org/officeDocument/2006/relationships/hyperlink" Target="http://thyroidnosurgery.com/wp-content/uploads/2016/09/dna.png" TargetMode="External"/><Relationship Id="rId7" Type="http://schemas.openxmlformats.org/officeDocument/2006/relationships/hyperlink" Target="https://www.vrijspelspeelgoed.nl/145-large_default/grimms-10231-kralenketting-lang-met-grote-kralen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hyperlink" Target="https://vignette.wikia.nocookie.net/logopedia/images/f/ff/CSI_Logo.png/revision/latest?cb=20131130112840" TargetMode="External"/><Relationship Id="rId8" Type="http://schemas.openxmlformats.org/officeDocument/2006/relationships/hyperlink" Target="https://upload.wikimedia.org/wikipedia/commons/thumb/e/e2/Eukaryote_DNA-en.svg/500px-Eukaryote_DNA-en.svg.png" TargetMode="External"/><Relationship Id="rId9" Type="http://schemas.openxmlformats.org/officeDocument/2006/relationships/hyperlink" Target="http://www.microbia.nl/wp-content/uploads/2013/02/genetische-manipulatie.jpg" TargetMode="External"/><Relationship Id="rId10" Type="http://schemas.openxmlformats.org/officeDocument/2006/relationships/hyperlink" Target="http://carlo-irene.johan-weishaupt.nl/wieismijnvaderlogo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151" y="2404531"/>
            <a:ext cx="7766936" cy="1646302"/>
          </a:xfrm>
        </p:spPr>
        <p:txBody>
          <a:bodyPr/>
          <a:lstStyle/>
          <a:p>
            <a:r>
              <a:rPr lang="en-US" dirty="0" err="1"/>
              <a:t>Hoofdstuk</a:t>
            </a:r>
            <a:r>
              <a:rPr lang="en-US" dirty="0"/>
              <a:t> 12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voortplanting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DNA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Schrijf tijdens het filmpje dingen op die je in je </a:t>
            </a:r>
            <a:r>
              <a:rPr lang="nl-NL" dirty="0" err="1" smtClean="0"/>
              <a:t>mindmap</a:t>
            </a:r>
            <a:r>
              <a:rPr lang="nl-NL" dirty="0" smtClean="0"/>
              <a:t> kan zetten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5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Vandaag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8321"/>
            <a:ext cx="8596668" cy="4243042"/>
          </a:xfrm>
        </p:spPr>
        <p:txBody>
          <a:bodyPr/>
          <a:lstStyle/>
          <a:p>
            <a:r>
              <a:rPr lang="nl-NL" dirty="0" smtClean="0"/>
              <a:t>Lezen 12,4 </a:t>
            </a:r>
          </a:p>
          <a:p>
            <a:r>
              <a:rPr lang="nl-NL" dirty="0" err="1" smtClean="0"/>
              <a:t>Mindmap</a:t>
            </a:r>
            <a:r>
              <a:rPr lang="nl-NL" dirty="0" smtClean="0"/>
              <a:t> DNA </a:t>
            </a:r>
          </a:p>
          <a:p>
            <a:r>
              <a:rPr lang="nl-NL" dirty="0" smtClean="0"/>
              <a:t>DNA waar ligt het? Wat doet het? Waar wordt het voor gebruikt?</a:t>
            </a:r>
          </a:p>
          <a:p>
            <a:r>
              <a:rPr lang="nl-NL" dirty="0" smtClean="0"/>
              <a:t>Aan de slag </a:t>
            </a:r>
          </a:p>
          <a:p>
            <a:r>
              <a:rPr lang="nl-NL" dirty="0" err="1"/>
              <a:t>Mindmap</a:t>
            </a:r>
            <a:r>
              <a:rPr lang="nl-NL" dirty="0"/>
              <a:t> aanvullen </a:t>
            </a:r>
            <a:r>
              <a:rPr lang="nl-NL" dirty="0" err="1"/>
              <a:t>mbv</a:t>
            </a:r>
            <a:r>
              <a:rPr lang="nl-NL" dirty="0"/>
              <a:t> een filmpje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10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het eind van 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Weet je waar DNA uit bestaat, waar het wordt gemaakt en wat de functies van DNA in je lichaam is. </a:t>
            </a:r>
          </a:p>
          <a:p>
            <a:r>
              <a:rPr lang="nl-NL" dirty="0" smtClean="0"/>
              <a:t>Weet je meer over waar DNA allemaal voor wordt gebruikt</a:t>
            </a:r>
            <a:endParaRPr lang="nl-NL" dirty="0"/>
          </a:p>
          <a:p>
            <a:r>
              <a:rPr lang="nl-NL" dirty="0" smtClean="0"/>
              <a:t>Heb je een </a:t>
            </a:r>
            <a:r>
              <a:rPr lang="nl-NL" dirty="0" err="1" smtClean="0"/>
              <a:t>mindmap</a:t>
            </a:r>
            <a:r>
              <a:rPr lang="nl-NL" dirty="0" smtClean="0"/>
              <a:t> gemaakt die je later kan gebruiken om te leren voor de repetitie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74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105400" y="3175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NL" dirty="0"/>
              <a:t>Waar ligt </a:t>
            </a:r>
            <a:r>
              <a:rPr lang="nl-NL" dirty="0" smtClean="0"/>
              <a:t>DNA? 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Waar bestaat DNA </a:t>
            </a:r>
            <a:r>
              <a:rPr lang="nl-NL" dirty="0" smtClean="0"/>
              <a:t>uit? 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Wat zijn de functies van DNA in je </a:t>
            </a:r>
            <a:r>
              <a:rPr lang="nl-NL" dirty="0" smtClean="0"/>
              <a:t>lichaam?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Waar </a:t>
            </a:r>
            <a:r>
              <a:rPr lang="nl-NL" dirty="0" smtClean="0"/>
              <a:t>kan je DNA voor gebruiken?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20134" y="571500"/>
            <a:ext cx="8596668" cy="1320800"/>
          </a:xfrm>
        </p:spPr>
        <p:txBody>
          <a:bodyPr/>
          <a:lstStyle/>
          <a:p>
            <a:r>
              <a:rPr lang="nl-NL" dirty="0" err="1" smtClean="0"/>
              <a:t>Mindmap</a:t>
            </a:r>
            <a:r>
              <a:rPr lang="nl-NL" dirty="0" smtClean="0"/>
              <a:t> maken</a:t>
            </a:r>
            <a:endParaRPr lang="nl-NL" dirty="0"/>
          </a:p>
        </p:txBody>
      </p:sp>
      <p:sp>
        <p:nvSpPr>
          <p:cNvPr id="3" name="PIJL-RECHTS 2"/>
          <p:cNvSpPr/>
          <p:nvPr/>
        </p:nvSpPr>
        <p:spPr>
          <a:xfrm>
            <a:off x="4025900" y="774700"/>
            <a:ext cx="787400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76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34" y="502166"/>
            <a:ext cx="8596668" cy="1320800"/>
          </a:xfrm>
        </p:spPr>
        <p:txBody>
          <a:bodyPr/>
          <a:lstStyle/>
          <a:p>
            <a:r>
              <a:rPr lang="nl-NL" dirty="0" smtClean="0"/>
              <a:t>DNA… wat is dat? </a:t>
            </a:r>
            <a:endParaRPr lang="nl-NL" dirty="0"/>
          </a:p>
        </p:txBody>
      </p:sp>
      <p:pic>
        <p:nvPicPr>
          <p:cNvPr id="1026" name="Picture 2" descr="Afbeeldingsresultaten voor verschillende men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2" y="1760026"/>
            <a:ext cx="3688119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blauwdruk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28" y="292100"/>
            <a:ext cx="4035921" cy="52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925834" y="5660240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Het DNA is ook wel het </a:t>
            </a:r>
          </a:p>
          <a:p>
            <a:pPr algn="ctr"/>
            <a:r>
              <a:rPr lang="nl-NL" dirty="0" smtClean="0"/>
              <a:t>bouwplan van je lichaam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86288" y="4776052"/>
            <a:ext cx="29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Iedereen zijn DNA is uniek </a:t>
            </a:r>
          </a:p>
        </p:txBody>
      </p:sp>
    </p:spTree>
    <p:extLst>
      <p:ext uri="{BB962C8B-B14F-4D97-AF65-F5344CB8AC3E}">
        <p14:creationId xmlns:p14="http://schemas.microsoft.com/office/powerpoint/2010/main" val="225911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134" y="482600"/>
            <a:ext cx="8596668" cy="1320800"/>
          </a:xfrm>
        </p:spPr>
        <p:txBody>
          <a:bodyPr/>
          <a:lstStyle/>
          <a:p>
            <a:r>
              <a:rPr lang="nl-NL" dirty="0" smtClean="0"/>
              <a:t>Waar ligt DNA?</a:t>
            </a:r>
            <a:endParaRPr lang="nl-NL" dirty="0"/>
          </a:p>
        </p:txBody>
      </p:sp>
      <p:pic>
        <p:nvPicPr>
          <p:cNvPr id="1026" name="Picture 2" descr="Afbeeldingsresultaten voor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39" y="1598441"/>
            <a:ext cx="7078561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970319" y="6427113"/>
            <a:ext cx="74183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dirty="0" smtClean="0"/>
              <a:t>Afbeelding van: </a:t>
            </a:r>
            <a:r>
              <a:rPr lang="nl-NL" sz="1100" dirty="0" smtClean="0">
                <a:hlinkClick r:id="rId3"/>
              </a:rPr>
              <a:t>https</a:t>
            </a:r>
            <a:r>
              <a:rPr lang="nl-NL" sz="1100" dirty="0">
                <a:hlinkClick r:id="rId3"/>
              </a:rPr>
              <a:t>://</a:t>
            </a:r>
            <a:r>
              <a:rPr lang="nl-NL" sz="1100" dirty="0" smtClean="0">
                <a:hlinkClick r:id="rId3"/>
              </a:rPr>
              <a:t>upload.wikimedia.org/wikipedia/commons/thumb/e/e2/Eukaryote_DNA-en.svg/500px-Eukaryote_DNA-en.svg.png</a:t>
            </a:r>
            <a:endParaRPr lang="nl-NL" sz="1100" dirty="0" smtClean="0"/>
          </a:p>
          <a:p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414133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bestaat DNA uit? </a:t>
            </a:r>
            <a:endParaRPr lang="nl-NL" dirty="0"/>
          </a:p>
        </p:txBody>
      </p:sp>
      <p:pic>
        <p:nvPicPr>
          <p:cNvPr id="2050" name="Picture 2" descr="Afbeeldingsresultaten voor kralen k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24" y="2479040"/>
            <a:ext cx="2632213" cy="20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348432" y="507519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Aminozuren</a:t>
            </a:r>
            <a:endParaRPr lang="nl-NL" dirty="0"/>
          </a:p>
        </p:txBody>
      </p:sp>
      <p:pic>
        <p:nvPicPr>
          <p:cNvPr id="2052" name="Picture 4" descr="Afbeeldingsresultaten voor 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86608"/>
            <a:ext cx="2857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289119" y="507595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DNA</a:t>
            </a:r>
            <a:endParaRPr lang="nl-NL" dirty="0"/>
          </a:p>
        </p:txBody>
      </p:sp>
      <p:pic>
        <p:nvPicPr>
          <p:cNvPr id="2056" name="Picture 8" descr="Afbeeldingsresultaten voor aminozuren eiwit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1" y="1935062"/>
            <a:ext cx="3783958" cy="27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232859" y="507519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5" name="PIJL-RECHTS 4"/>
          <p:cNvSpPr/>
          <p:nvPr/>
        </p:nvSpPr>
        <p:spPr>
          <a:xfrm>
            <a:off x="3302000" y="3492182"/>
            <a:ext cx="406400" cy="423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>
            <a:off x="7874000" y="3319578"/>
            <a:ext cx="406400" cy="423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67594" y="6091311"/>
            <a:ext cx="708078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Afbeeldingen van:</a:t>
            </a:r>
          </a:p>
          <a:p>
            <a:r>
              <a:rPr lang="nl-NL" sz="1100" dirty="0" smtClean="0">
                <a:hlinkClick r:id="rId5"/>
              </a:rPr>
              <a:t>http</a:t>
            </a:r>
            <a:r>
              <a:rPr lang="nl-NL" sz="1100" dirty="0">
                <a:hlinkClick r:id="rId5"/>
              </a:rPr>
              <a:t>://</a:t>
            </a:r>
            <a:r>
              <a:rPr lang="nl-NL" sz="1100" dirty="0" smtClean="0">
                <a:hlinkClick r:id="rId5"/>
              </a:rPr>
              <a:t>www.eiwitshakes.info/wp-content/uploads/2015/11/aminozuur.png</a:t>
            </a:r>
            <a:endParaRPr lang="nl-NL" sz="1100" dirty="0" smtClean="0"/>
          </a:p>
          <a:p>
            <a:r>
              <a:rPr lang="nl-NL" sz="1100" dirty="0">
                <a:hlinkClick r:id="rId6"/>
              </a:rPr>
              <a:t>http://</a:t>
            </a:r>
            <a:r>
              <a:rPr lang="nl-NL" sz="1100" dirty="0" smtClean="0">
                <a:hlinkClick r:id="rId6"/>
              </a:rPr>
              <a:t>thyroidnosurgery.com/wp-content/uploads/2016/09/dna.png</a:t>
            </a:r>
            <a:endParaRPr lang="nl-NL" sz="1100" dirty="0"/>
          </a:p>
          <a:p>
            <a:r>
              <a:rPr lang="nl-NL" sz="1100" dirty="0">
                <a:hlinkClick r:id="rId7"/>
              </a:rPr>
              <a:t>https://</a:t>
            </a:r>
            <a:r>
              <a:rPr lang="nl-NL" sz="1100" dirty="0" smtClean="0">
                <a:hlinkClick r:id="rId7"/>
              </a:rPr>
              <a:t>www.vrijspelspeelgoed.nl/145-large_default/grimms-10231-kralenketting-lang-met-grote-kralen.jpg</a:t>
            </a:r>
            <a:endParaRPr lang="nl-NL" sz="1100" dirty="0" smtClean="0"/>
          </a:p>
          <a:p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8450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ten voor crime scene investigation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86" y="1821280"/>
            <a:ext cx="2331983" cy="27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crime scene investiga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4769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ten voor c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05173"/>
            <a:ext cx="4015714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ten voor genetische modificat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" y="3104562"/>
            <a:ext cx="34544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ten voor wie is mijn v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56" y="4037217"/>
            <a:ext cx="3987800" cy="17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05950" y="5965966"/>
            <a:ext cx="7949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Afbeeldingen van:</a:t>
            </a:r>
          </a:p>
          <a:p>
            <a:r>
              <a:rPr lang="nl-NL" sz="1100" dirty="0">
                <a:hlinkClick r:id="rId7"/>
              </a:rPr>
              <a:t>https://</a:t>
            </a:r>
            <a:r>
              <a:rPr lang="nl-NL" sz="1100" dirty="0" smtClean="0">
                <a:hlinkClick r:id="rId7"/>
              </a:rPr>
              <a:t>vignette.wikia.nocookie.net/logopedia/images/f/ff/CSI_Logo.png/revision/latest?cb=20131130112840</a:t>
            </a:r>
            <a:endParaRPr lang="nl-NL" sz="1100" dirty="0" smtClean="0"/>
          </a:p>
          <a:p>
            <a:r>
              <a:rPr lang="nl-NL" sz="1100" dirty="0" smtClean="0">
                <a:hlinkClick r:id="rId8"/>
              </a:rPr>
              <a:t>https</a:t>
            </a:r>
            <a:r>
              <a:rPr lang="nl-NL" sz="1100" dirty="0">
                <a:hlinkClick r:id="rId8"/>
              </a:rPr>
              <a:t>://</a:t>
            </a:r>
            <a:r>
              <a:rPr lang="nl-NL" sz="1100" dirty="0" smtClean="0">
                <a:hlinkClick r:id="rId8"/>
              </a:rPr>
              <a:t>upload.wikimedia.org/wikipedia/commons/thumb/e/e2/Eukaryote_DNA-en.svg/500px-Eukaryote_DNA-en.svg.png</a:t>
            </a:r>
            <a:endParaRPr lang="nl-NL" sz="1100" dirty="0" smtClean="0"/>
          </a:p>
          <a:p>
            <a:r>
              <a:rPr lang="nl-NL" sz="1100" dirty="0">
                <a:hlinkClick r:id="rId9"/>
              </a:rPr>
              <a:t>http://</a:t>
            </a:r>
            <a:r>
              <a:rPr lang="nl-NL" sz="1100" dirty="0" smtClean="0">
                <a:hlinkClick r:id="rId9"/>
              </a:rPr>
              <a:t>www.microbia.nl/wp-content/uploads/2013/02/genetische-manipulatie.jpg</a:t>
            </a:r>
            <a:endParaRPr lang="nl-NL" sz="1100" dirty="0" smtClean="0"/>
          </a:p>
          <a:p>
            <a:r>
              <a:rPr lang="nl-NL" sz="1100" dirty="0">
                <a:hlinkClick r:id="rId10"/>
              </a:rPr>
              <a:t>http://</a:t>
            </a:r>
            <a:r>
              <a:rPr lang="nl-NL" sz="1100" dirty="0" smtClean="0">
                <a:hlinkClick r:id="rId10"/>
              </a:rPr>
              <a:t>carlo-irene.johan-weishaupt.nl/wieismijnvaderlogo.png</a:t>
            </a:r>
            <a:endParaRPr lang="nl-NL" sz="1100" dirty="0" smtClean="0"/>
          </a:p>
          <a:p>
            <a:endParaRPr lang="nl-NL" sz="1100" dirty="0"/>
          </a:p>
          <a:p>
            <a:endParaRPr lang="nl-NL" sz="1100" dirty="0" smtClean="0"/>
          </a:p>
          <a:p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46837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par: 12,4 1 t/m 8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Stel vragen als je iets niet begrijpt 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712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1512</TotalTime>
  <Words>210</Words>
  <Application>Microsoft Macintosh PowerPoint</Application>
  <PresentationFormat>Breedbeeld</PresentationFormat>
  <Paragraphs>46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Trebuchet MS</vt:lpstr>
      <vt:lpstr>Wingdings 3</vt:lpstr>
      <vt:lpstr>Arial</vt:lpstr>
      <vt:lpstr>Facet</vt:lpstr>
      <vt:lpstr>Hoofdstuk 12 </vt:lpstr>
      <vt:lpstr>Vandaag </vt:lpstr>
      <vt:lpstr>Aan het eind van de les</vt:lpstr>
      <vt:lpstr>Mindmap maken</vt:lpstr>
      <vt:lpstr>DNA… wat is dat? </vt:lpstr>
      <vt:lpstr>Waar ligt DNA?</vt:lpstr>
      <vt:lpstr>Waar bestaat DNA uit? </vt:lpstr>
      <vt:lpstr>PowerPoint-presentatie</vt:lpstr>
      <vt:lpstr>Aan de slag </vt:lpstr>
      <vt:lpstr>DNA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8,2 Pubertijd</dc:title>
  <dc:creator>Isar Veldhuizen</dc:creator>
  <cp:lastModifiedBy>Isar Veldhuizen</cp:lastModifiedBy>
  <cp:revision>45</cp:revision>
  <dcterms:created xsi:type="dcterms:W3CDTF">2016-11-06T16:27:56Z</dcterms:created>
  <dcterms:modified xsi:type="dcterms:W3CDTF">2018-02-01T20:20:16Z</dcterms:modified>
</cp:coreProperties>
</file>